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70" r:id="rId3"/>
    <p:sldId id="257" r:id="rId4"/>
    <p:sldId id="261" r:id="rId5"/>
    <p:sldId id="262" r:id="rId6"/>
    <p:sldId id="263" r:id="rId7"/>
    <p:sldId id="264" r:id="rId8"/>
    <p:sldId id="265" r:id="rId9"/>
    <p:sldId id="258" r:id="rId10"/>
    <p:sldId id="259" r:id="rId11"/>
    <p:sldId id="266" r:id="rId12"/>
    <p:sldId id="268" r:id="rId13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D998F3-2DA6-4C65-8258-3EC5E3EBA6D6}" type="datetimeFigureOut">
              <a:rPr lang="th-TH" smtClean="0"/>
              <a:t>17/09/55</a:t>
            </a:fld>
            <a:endParaRPr lang="th-TH"/>
          </a:p>
        </p:txBody>
      </p:sp>
      <p:sp>
        <p:nvSpPr>
          <p:cNvPr id="4" name="ตัวแทน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9B2EB9-FEEF-4B01-9755-A396ED75E6A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754470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9B2EB9-FEEF-4B01-9755-A396ED75E6AE}" type="slidenum">
              <a:rPr lang="th-TH" smtClean="0"/>
              <a:t>10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760441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B97C-FC76-46D0-A199-A549291E7AA7}" type="datetimeFigureOut">
              <a:rPr lang="th-TH" smtClean="0"/>
              <a:t>17/09/55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CFD4C-1519-4C4D-8422-72F5BC8B91E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B97C-FC76-46D0-A199-A549291E7AA7}" type="datetimeFigureOut">
              <a:rPr lang="th-TH" smtClean="0"/>
              <a:t>17/09/55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CFD4C-1519-4C4D-8422-72F5BC8B91E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B97C-FC76-46D0-A199-A549291E7AA7}" type="datetimeFigureOut">
              <a:rPr lang="th-TH" smtClean="0"/>
              <a:t>17/09/55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CFD4C-1519-4C4D-8422-72F5BC8B91E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B97C-FC76-46D0-A199-A549291E7AA7}" type="datetimeFigureOut">
              <a:rPr lang="th-TH" smtClean="0"/>
              <a:t>17/09/55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CFD4C-1519-4C4D-8422-72F5BC8B91E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B97C-FC76-46D0-A199-A549291E7AA7}" type="datetimeFigureOut">
              <a:rPr lang="th-TH" smtClean="0"/>
              <a:t>17/09/55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CFD4C-1519-4C4D-8422-72F5BC8B91E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B97C-FC76-46D0-A199-A549291E7AA7}" type="datetimeFigureOut">
              <a:rPr lang="th-TH" smtClean="0"/>
              <a:t>17/09/55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CFD4C-1519-4C4D-8422-72F5BC8B91E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B97C-FC76-46D0-A199-A549291E7AA7}" type="datetimeFigureOut">
              <a:rPr lang="th-TH" smtClean="0"/>
              <a:t>17/09/55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CFD4C-1519-4C4D-8422-72F5BC8B91E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B97C-FC76-46D0-A199-A549291E7AA7}" type="datetimeFigureOut">
              <a:rPr lang="th-TH" smtClean="0"/>
              <a:t>17/09/55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CFD4C-1519-4C4D-8422-72F5BC8B91E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B97C-FC76-46D0-A199-A549291E7AA7}" type="datetimeFigureOut">
              <a:rPr lang="th-TH" smtClean="0"/>
              <a:t>17/09/55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CFD4C-1519-4C4D-8422-72F5BC8B91E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B97C-FC76-46D0-A199-A549291E7AA7}" type="datetimeFigureOut">
              <a:rPr lang="th-TH" smtClean="0"/>
              <a:t>17/09/55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CFD4C-1519-4C4D-8422-72F5BC8B91E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B97C-FC76-46D0-A199-A549291E7AA7}" type="datetimeFigureOut">
              <a:rPr lang="th-TH" smtClean="0"/>
              <a:t>17/09/55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CFD4C-1519-4C4D-8422-72F5BC8B91E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E6B97C-FC76-46D0-A199-A549291E7AA7}" type="datetimeFigureOut">
              <a:rPr lang="th-TH" smtClean="0"/>
              <a:t>17/09/55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7CFD4C-1519-4C4D-8422-72F5BC8B91EC}" type="slidenum">
              <a:rPr lang="th-TH" smtClean="0"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9600" b="1" dirty="0">
                <a:solidFill>
                  <a:srgbClr val="AFF5FF"/>
                </a:solidFill>
                <a:latin typeface="Pristina" pitchFamily="66" charset="0"/>
                <a:cs typeface="Tahoma" pitchFamily="34" charset="0"/>
              </a:rPr>
              <a:t>Operating system</a:t>
            </a:r>
            <a:br>
              <a:rPr lang="en-US" sz="9600" b="1" dirty="0">
                <a:solidFill>
                  <a:srgbClr val="AFF5FF"/>
                </a:solidFill>
                <a:latin typeface="Pristina" pitchFamily="66" charset="0"/>
                <a:cs typeface="Tahoma" pitchFamily="34" charset="0"/>
              </a:rPr>
            </a:br>
            <a:r>
              <a:rPr lang="en-US" sz="9600" b="1" dirty="0">
                <a:solidFill>
                  <a:srgbClr val="AFF5FF"/>
                </a:solidFill>
                <a:latin typeface="Pristina" pitchFamily="66" charset="0"/>
                <a:cs typeface="Tahoma" pitchFamily="34" charset="0"/>
              </a:rPr>
              <a:t/>
            </a:r>
            <a:br>
              <a:rPr lang="en-US" sz="9600" b="1" dirty="0">
                <a:solidFill>
                  <a:srgbClr val="AFF5FF"/>
                </a:solidFill>
                <a:latin typeface="Pristina" pitchFamily="66" charset="0"/>
                <a:cs typeface="Tahoma" pitchFamily="34" charset="0"/>
              </a:rPr>
            </a:br>
            <a:r>
              <a:rPr lang="en-US" sz="9600" b="1" dirty="0">
                <a:solidFill>
                  <a:srgbClr val="AFF5FF"/>
                </a:solidFill>
                <a:latin typeface="Pristina" pitchFamily="66" charset="0"/>
                <a:cs typeface="Tahoma" pitchFamily="34" charset="0"/>
              </a:rPr>
              <a:t>windows 8</a:t>
            </a:r>
            <a:endParaRPr lang="th-TH" sz="8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7" descr="http://www.thaiware.com/upload_misc/review/2011_10/images/106_20110926151704S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955" y="0"/>
            <a:ext cx="915321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b="1" dirty="0"/>
              <a:t>เมื่อเข้าระบบต่าง ๆ ของโปรแกรมที่มาพร้อมกับ </a:t>
            </a:r>
            <a:r>
              <a:rPr lang="en-US" b="1" dirty="0"/>
              <a:t>Windows 8 </a:t>
            </a:r>
            <a:r>
              <a:rPr lang="th-TH" b="1" dirty="0"/>
              <a:t>แล้ว หน้าจอจะปรากฏดังภาพครับ ตัวอย่างเช่น โปรแกรมใช้งาน </a:t>
            </a:r>
            <a:r>
              <a:rPr lang="en-US" b="1" dirty="0"/>
              <a:t>Facebook, Twitter </a:t>
            </a:r>
            <a:r>
              <a:rPr lang="th-TH" b="1" dirty="0"/>
              <a:t>รวมถึงโปรแกรมบอกสภาพภูมิอากาศ จะอัพเดทอยู่ตลอดเวลา ถือว่าเป็นเทคโนโลยีที่ทันสมัยมากทีเดียวครับ</a:t>
            </a:r>
            <a:r>
              <a:rPr lang="en-US" dirty="0"/>
              <a:t/>
            </a:r>
            <a:br>
              <a:rPr lang="en-US" dirty="0"/>
            </a:br>
            <a:endParaRPr lang="th-TH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8194" name="Picture 8" descr="http://www.thaiware.com/upload_misc/review/2011_10/images/106_201109261517041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49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b="1" dirty="0">
                <a:solidFill>
                  <a:srgbClr val="FF0000"/>
                </a:solidFill>
              </a:rPr>
              <a:t>และนี่ก็เป็นอีกหนึ่งภาพที่มีฟีเจอร์เปลี่ยนไป คือ</a:t>
            </a:r>
            <a:r>
              <a:rPr lang="en-US" b="1" dirty="0">
                <a:solidFill>
                  <a:srgbClr val="FF0000"/>
                </a:solidFill>
              </a:rPr>
              <a:t> </a:t>
            </a:r>
            <a:r>
              <a:rPr lang="th-TH" b="1" dirty="0">
                <a:solidFill>
                  <a:srgbClr val="FF0000"/>
                </a:solidFill>
              </a:rPr>
              <a:t>แถบเครื่องมือ (</a:t>
            </a:r>
            <a:r>
              <a:rPr lang="en-US" b="1" dirty="0">
                <a:solidFill>
                  <a:srgbClr val="FF0000"/>
                </a:solidFill>
              </a:rPr>
              <a:t>Tools bar) </a:t>
            </a:r>
            <a:r>
              <a:rPr lang="th-TH" b="1" dirty="0" smtClean="0">
                <a:solidFill>
                  <a:srgbClr val="FF0000"/>
                </a:solidFill>
              </a:rPr>
              <a:t>ครับ</a:t>
            </a:r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rgbClr val="FF0000"/>
                </a:solidFill>
              </a:rPr>
              <a:t>Windows 8 </a:t>
            </a:r>
            <a:r>
              <a:rPr lang="th-TH" b="1" dirty="0">
                <a:solidFill>
                  <a:srgbClr val="FF0000"/>
                </a:solidFill>
              </a:rPr>
              <a:t>เป็นระบบปฏิบัติการที่เรียกได้ว่า ทันสมัย และใช้งานง่ายระบบปฏิบัติการหนึ่งเลยก็ว่าได้ครับ หากเพื่อน ๆ ต้องการทดลองใช้ความทันสมัยของระบบปฏิบัติการนี้ สามารถลองดาวน์โหลดได้ตามลิงค์เว็บไซต์ต่างๆนะครับ :</a:t>
            </a:r>
            <a:r>
              <a:rPr lang="en-US" b="1" dirty="0">
                <a:solidFill>
                  <a:srgbClr val="FF0000"/>
                </a:solidFill>
              </a:rPr>
              <a:t>D</a:t>
            </a:r>
          </a:p>
          <a:p>
            <a:r>
              <a:rPr lang="en-US" b="1" dirty="0"/>
              <a:t/>
            </a:r>
            <a:br>
              <a:rPr lang="en-US" b="1" dirty="0"/>
            </a:b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71770284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5131372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4" name="Picture 2" descr="http://technologyfeed.net/wp-content/uploads/2012/08/windows-8-m3-wallpape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120978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computerworld.in.th/wp-content/gallery/windows-8/windows-wallpaper-4.jpg"/>
          <p:cNvPicPr>
            <a:picLocks noChangeAspect="1" noChangeArrowheads="1"/>
          </p:cNvPicPr>
          <p:nvPr/>
        </p:nvPicPr>
        <p:blipFill>
          <a:blip r:embed="rId2">
            <a:lum bright="-24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500834"/>
          </a:xfrm>
        </p:spPr>
        <p:txBody>
          <a:bodyPr>
            <a:noAutofit/>
          </a:bodyPr>
          <a:lstStyle/>
          <a:p>
            <a:r>
              <a:rPr lang="th-TH" sz="2400" b="1" u="sng" dirty="0">
                <a:cs typeface="+mj-cs"/>
              </a:rPr>
              <a:t>โดยมีคุณสมบัติหลัก ๆ ดังนี้ ครับ</a:t>
            </a:r>
            <a:endParaRPr lang="en-US" sz="2400" b="1" dirty="0">
              <a:cs typeface="+mj-cs"/>
            </a:endParaRPr>
          </a:p>
          <a:p>
            <a:pPr marL="0" indent="0">
              <a:buNone/>
            </a:pPr>
            <a:r>
              <a:rPr lang="en-US" sz="2400" b="1" dirty="0">
                <a:cs typeface="+mj-cs"/>
              </a:rPr>
              <a:t> </a:t>
            </a:r>
          </a:p>
          <a:p>
            <a:r>
              <a:rPr lang="en-US" sz="2400" b="1" dirty="0">
                <a:cs typeface="+mj-cs"/>
              </a:rPr>
              <a:t>- Windows 8 </a:t>
            </a:r>
            <a:r>
              <a:rPr lang="th-TH" sz="2400" b="1" dirty="0">
                <a:cs typeface="+mj-cs"/>
              </a:rPr>
              <a:t>ใช้หน้าตาแบบ </a:t>
            </a:r>
            <a:r>
              <a:rPr lang="en-US" sz="2400" b="1" dirty="0">
                <a:cs typeface="+mj-cs"/>
              </a:rPr>
              <a:t>Metro UI </a:t>
            </a:r>
            <a:r>
              <a:rPr lang="th-TH" sz="2400" b="1" dirty="0">
                <a:cs typeface="+mj-cs"/>
              </a:rPr>
              <a:t>ซึ่งเป็นแบบเดียวกับ </a:t>
            </a:r>
            <a:r>
              <a:rPr lang="en-US" sz="2400" b="1" dirty="0">
                <a:cs typeface="+mj-cs"/>
              </a:rPr>
              <a:t>Windows Phone 7 </a:t>
            </a:r>
            <a:r>
              <a:rPr lang="th-TH" sz="2400" b="1" dirty="0">
                <a:cs typeface="+mj-cs"/>
              </a:rPr>
              <a:t>ในรูปแบบที่  ทันสมัยมากขึ้น พร้อมทั้งยังสนับสนุนกับการใช้</a:t>
            </a:r>
            <a:r>
              <a:rPr lang="th-TH" sz="2400" b="1" dirty="0" err="1">
                <a:cs typeface="+mj-cs"/>
              </a:rPr>
              <a:t>แท็บเล็ต</a:t>
            </a:r>
            <a:r>
              <a:rPr lang="th-TH" sz="2400" b="1" dirty="0">
                <a:cs typeface="+mj-cs"/>
              </a:rPr>
              <a:t>อีกด้วยครับ</a:t>
            </a:r>
            <a:endParaRPr lang="en-US" sz="2400" b="1" dirty="0">
              <a:cs typeface="+mj-cs"/>
            </a:endParaRPr>
          </a:p>
          <a:p>
            <a:r>
              <a:rPr lang="en-US" sz="2400" b="1" dirty="0" smtClean="0">
                <a:cs typeface="+mj-cs"/>
              </a:rPr>
              <a:t>- </a:t>
            </a:r>
            <a:r>
              <a:rPr lang="en-US" sz="2400" b="1" dirty="0">
                <a:cs typeface="+mj-cs"/>
              </a:rPr>
              <a:t>Windows 8 </a:t>
            </a:r>
            <a:r>
              <a:rPr lang="th-TH" sz="2400" b="1" dirty="0">
                <a:cs typeface="+mj-cs"/>
              </a:rPr>
              <a:t>ใช้ </a:t>
            </a:r>
            <a:r>
              <a:rPr lang="en-US" sz="2400" b="1" dirty="0">
                <a:cs typeface="+mj-cs"/>
              </a:rPr>
              <a:t>Welcome Screen </a:t>
            </a:r>
            <a:r>
              <a:rPr lang="th-TH" sz="2400" b="1" dirty="0">
                <a:cs typeface="+mj-cs"/>
              </a:rPr>
              <a:t>ใหม่ และใช้ </a:t>
            </a:r>
            <a:r>
              <a:rPr lang="en-US" sz="2400" b="1" dirty="0">
                <a:cs typeface="+mj-cs"/>
              </a:rPr>
              <a:t>Touch Gestures </a:t>
            </a:r>
            <a:r>
              <a:rPr lang="th-TH" sz="2400" b="1" dirty="0">
                <a:cs typeface="+mj-cs"/>
              </a:rPr>
              <a:t>สำหรับเข้าเครื่องด้วยรหัส เพื่อใช้งานได้ดีกับ </a:t>
            </a:r>
            <a:r>
              <a:rPr lang="en-US" sz="2400" b="1" dirty="0">
                <a:cs typeface="+mj-cs"/>
              </a:rPr>
              <a:t>Touch Screen </a:t>
            </a:r>
          </a:p>
          <a:p>
            <a:r>
              <a:rPr lang="en-US" sz="2400" b="1" dirty="0" smtClean="0">
                <a:cs typeface="+mj-cs"/>
              </a:rPr>
              <a:t>- </a:t>
            </a:r>
            <a:r>
              <a:rPr lang="en-US" sz="2400" b="1" dirty="0">
                <a:cs typeface="+mj-cs"/>
              </a:rPr>
              <a:t>Windows 8 </a:t>
            </a:r>
            <a:r>
              <a:rPr lang="th-TH" sz="2400" b="1" dirty="0">
                <a:cs typeface="+mj-cs"/>
              </a:rPr>
              <a:t>ใช้เวลาเปิดเครื่องเร็วขึ้น แค่ </a:t>
            </a:r>
            <a:r>
              <a:rPr lang="en-US" sz="2400" b="1" dirty="0">
                <a:cs typeface="+mj-cs"/>
              </a:rPr>
              <a:t>8 </a:t>
            </a:r>
            <a:r>
              <a:rPr lang="th-TH" sz="2400" b="1" dirty="0">
                <a:cs typeface="+mj-cs"/>
              </a:rPr>
              <a:t>วินาทีเท่านั้น ใช้ง่ายขึ้น และ</a:t>
            </a:r>
            <a:r>
              <a:rPr lang="th-TH" sz="2400" b="1" dirty="0" err="1">
                <a:cs typeface="+mj-cs"/>
              </a:rPr>
              <a:t>ไวรัส</a:t>
            </a:r>
            <a:r>
              <a:rPr lang="th-TH" sz="2400" b="1" dirty="0">
                <a:cs typeface="+mj-cs"/>
              </a:rPr>
              <a:t>น้อยลง</a:t>
            </a:r>
            <a:endParaRPr lang="en-US" sz="2400" b="1" dirty="0">
              <a:cs typeface="+mj-cs"/>
            </a:endParaRPr>
          </a:p>
          <a:p>
            <a:r>
              <a:rPr lang="en-US" sz="2400" b="1" dirty="0" smtClean="0">
                <a:cs typeface="+mj-cs"/>
              </a:rPr>
              <a:t>- </a:t>
            </a:r>
            <a:r>
              <a:rPr lang="en-US" sz="2400" b="1" dirty="0">
                <a:cs typeface="+mj-cs"/>
              </a:rPr>
              <a:t>Windows 8 </a:t>
            </a:r>
            <a:r>
              <a:rPr lang="th-TH" sz="2400" b="1" dirty="0">
                <a:cs typeface="+mj-cs"/>
              </a:rPr>
              <a:t>สนับสนุนการใช้ </a:t>
            </a:r>
            <a:r>
              <a:rPr lang="en-US" sz="2400" b="1" dirty="0">
                <a:cs typeface="+mj-cs"/>
              </a:rPr>
              <a:t>USB 3.0 </a:t>
            </a:r>
            <a:r>
              <a:rPr lang="th-TH" sz="2400" b="1" dirty="0">
                <a:cs typeface="+mj-cs"/>
              </a:rPr>
              <a:t>ทำให้การถ่ายโอนข้อมูลได้เร็วขึ้น</a:t>
            </a:r>
            <a:endParaRPr lang="en-US" sz="2400" b="1" dirty="0">
              <a:cs typeface="+mj-cs"/>
            </a:endParaRPr>
          </a:p>
          <a:p>
            <a:r>
              <a:rPr lang="en-US" sz="2400" b="1" dirty="0" smtClean="0">
                <a:cs typeface="+mj-cs"/>
              </a:rPr>
              <a:t>- </a:t>
            </a:r>
            <a:r>
              <a:rPr lang="en-US" sz="2400" b="1" dirty="0">
                <a:cs typeface="+mj-cs"/>
              </a:rPr>
              <a:t>Windows 8 </a:t>
            </a:r>
            <a:r>
              <a:rPr lang="th-TH" sz="2400" b="1" dirty="0">
                <a:cs typeface="+mj-cs"/>
              </a:rPr>
              <a:t>มี </a:t>
            </a:r>
            <a:r>
              <a:rPr lang="en-US" sz="2400" b="1" dirty="0">
                <a:cs typeface="+mj-cs"/>
              </a:rPr>
              <a:t>Windows App Store </a:t>
            </a:r>
            <a:r>
              <a:rPr lang="th-TH" sz="2400" b="1" dirty="0">
                <a:cs typeface="+mj-cs"/>
              </a:rPr>
              <a:t>เพื่อให้ผู้ใช้สามารถซื้อ</a:t>
            </a:r>
            <a:r>
              <a:rPr lang="th-TH" sz="2400" b="1" dirty="0" smtClean="0">
                <a:cs typeface="+mj-cs"/>
              </a:rPr>
              <a:t>แอพพลิเคชั่น</a:t>
            </a:r>
            <a:br>
              <a:rPr lang="th-TH" sz="2400" b="1" dirty="0" smtClean="0">
                <a:cs typeface="+mj-cs"/>
              </a:rPr>
            </a:br>
            <a:endParaRPr lang="th-TH" sz="2400" b="1" dirty="0" smtClean="0">
              <a:cs typeface="+mj-cs"/>
            </a:endParaRPr>
          </a:p>
          <a:p>
            <a:r>
              <a:rPr lang="th-TH" sz="2400" b="1" dirty="0" smtClean="0">
                <a:cs typeface="+mj-cs"/>
              </a:rPr>
              <a:t>เมื่อ </a:t>
            </a:r>
            <a:r>
              <a:rPr lang="en-US" sz="2400" b="1" dirty="0">
                <a:cs typeface="+mj-cs"/>
              </a:rPr>
              <a:t>Microsoft </a:t>
            </a:r>
            <a:r>
              <a:rPr lang="th-TH" sz="2400" b="1" dirty="0">
                <a:cs typeface="+mj-cs"/>
              </a:rPr>
              <a:t>เปิดตัว</a:t>
            </a:r>
            <a:r>
              <a:rPr lang="en-US" sz="2400" b="1" dirty="0">
                <a:cs typeface="+mj-cs"/>
              </a:rPr>
              <a:t> Windows 8 </a:t>
            </a:r>
            <a:r>
              <a:rPr lang="th-TH" sz="2400" b="1" dirty="0">
                <a:cs typeface="+mj-cs"/>
              </a:rPr>
              <a:t>แล้ว ผมก็ไม่พลาดที่จะลองใช้ครับ วันนี้จึงจะมารีวิว ฟีเจอร์ และคุณสมบัติบางส่วนของ </a:t>
            </a:r>
            <a:r>
              <a:rPr lang="en-US" sz="2400" b="1" dirty="0">
                <a:cs typeface="+mj-cs"/>
              </a:rPr>
              <a:t>Windows 8 </a:t>
            </a:r>
            <a:r>
              <a:rPr lang="th-TH" sz="2400" b="1" dirty="0">
                <a:cs typeface="+mj-cs"/>
              </a:rPr>
              <a:t>ที่มีการเปลี่ยนแปลงไปจากเดิม ครับ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 descr="http://www.thaiware.com/upload_misc/review/2011_10/images/106_201109261517027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186" y="-12452"/>
            <a:ext cx="9165186" cy="68704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h-TH" dirty="0" smtClean="0"/>
              <a:t/>
            </a:r>
            <a:br>
              <a:rPr lang="th-TH" dirty="0" smtClean="0"/>
            </a:br>
            <a:r>
              <a:rPr lang="th-TH" dirty="0"/>
              <a:t/>
            </a:r>
            <a:br>
              <a:rPr lang="th-TH" dirty="0"/>
            </a:br>
            <a:r>
              <a:rPr lang="th-TH" dirty="0" smtClean="0"/>
              <a:t>เรา</a:t>
            </a:r>
            <a:r>
              <a:rPr lang="th-TH" dirty="0"/>
              <a:t>มาเริ่มทำความรู้จักกับฟีเจอร์ของระบบปฏิบัติการ </a:t>
            </a:r>
            <a:r>
              <a:rPr lang="en-US" dirty="0"/>
              <a:t>Windows 8 </a:t>
            </a:r>
            <a:r>
              <a:rPr lang="th-TH" dirty="0"/>
              <a:t>กันเลยดีกว่า</a:t>
            </a:r>
            <a:r>
              <a:rPr lang="th-TH" dirty="0" smtClean="0"/>
              <a:t>ครับ</a:t>
            </a:r>
            <a:r>
              <a:rPr lang="th-TH" dirty="0"/>
              <a:t/>
            </a:r>
            <a:br>
              <a:rPr lang="th-TH" dirty="0"/>
            </a:br>
            <a:r>
              <a:rPr lang="th-TH" dirty="0"/>
              <a:t/>
            </a:r>
            <a:br>
              <a:rPr lang="th-TH" dirty="0"/>
            </a:b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b="1" dirty="0"/>
              <a:t>นี่เป็นฟีเจอร์หลักของ </a:t>
            </a:r>
            <a:r>
              <a:rPr lang="en-US" b="1" dirty="0"/>
              <a:t>Windows 8 </a:t>
            </a:r>
            <a:r>
              <a:rPr lang="th-TH" b="1" dirty="0"/>
              <a:t>ครับ จากเดิมเมื่อเปิดเครื่องเสร็จ เราจะพบหน้า </a:t>
            </a:r>
            <a:r>
              <a:rPr lang="en-US" b="1" dirty="0"/>
              <a:t>Desktop </a:t>
            </a:r>
            <a:r>
              <a:rPr lang="th-TH" b="1" dirty="0" err="1"/>
              <a:t>ใช่มั้ย</a:t>
            </a:r>
            <a:r>
              <a:rPr lang="th-TH" b="1" dirty="0"/>
              <a:t>ครับ แต่เจ้าระบบปฏิบัติการนี้จะพบฟีเจอร์นี้ก่อนครับ ซึ่งเป็นฟีเจอร์ที่รวมโปรแกรมต่าง ๆ ไว้ให้ผู้ใช้ ได้ใช้งานสะดวกครับ</a:t>
            </a:r>
            <a:r>
              <a:rPr lang="en-US" dirty="0"/>
              <a:t/>
            </a:r>
            <a:br>
              <a:rPr lang="en-US" dirty="0"/>
            </a:br>
            <a:endParaRPr lang="th-TH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thaiware.com/upload_misc/review/2011_10/images/106_20110926151703u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b="1" dirty="0"/>
              <a:t>และนี่เป็นฟีเจอร์ รวมแอพพลิเคชั่นทั้งหมด บนเครื่องครับ ซึ่งถือว่าต่างจากเดิมมากเลยทีเดียวครับ</a:t>
            </a:r>
            <a:r>
              <a:rPr lang="en-US" dirty="0"/>
              <a:t/>
            </a:r>
            <a:br>
              <a:rPr lang="en-US" dirty="0"/>
            </a:br>
            <a:endParaRPr lang="th-TH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 dirty="0"/>
          </a:p>
        </p:txBody>
      </p:sp>
      <p:pic>
        <p:nvPicPr>
          <p:cNvPr id="3074" name="Picture 3" descr="http://www.thaiware.com/upload_misc/review/2011_10/images/106_20110926151703u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98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b="1" dirty="0">
                <a:solidFill>
                  <a:srgbClr val="FF0000"/>
                </a:solidFill>
              </a:rPr>
              <a:t>หน้านี้เป็นโปรแกรม</a:t>
            </a:r>
            <a:r>
              <a:rPr lang="en-US" b="1" dirty="0">
                <a:solidFill>
                  <a:srgbClr val="FF0000"/>
                </a:solidFill>
              </a:rPr>
              <a:t> Internet Explorer </a:t>
            </a:r>
            <a:r>
              <a:rPr lang="th-TH" b="1" dirty="0">
                <a:solidFill>
                  <a:srgbClr val="FF0000"/>
                </a:solidFill>
              </a:rPr>
              <a:t>ของ </a:t>
            </a:r>
            <a:r>
              <a:rPr lang="en-US" b="1" dirty="0">
                <a:solidFill>
                  <a:srgbClr val="FF0000"/>
                </a:solidFill>
              </a:rPr>
              <a:t>Windows 8 </a:t>
            </a:r>
            <a:r>
              <a:rPr lang="th-TH" b="1" dirty="0">
                <a:solidFill>
                  <a:srgbClr val="FF0000"/>
                </a:solidFill>
              </a:rPr>
              <a:t>ครับ</a:t>
            </a:r>
            <a:r>
              <a:rPr lang="en-US" b="1" dirty="0">
                <a:solidFill>
                  <a:srgbClr val="FF0000"/>
                </a:solidFill>
              </a:rPr>
              <a:t> </a:t>
            </a:r>
            <a:r>
              <a:rPr lang="en-US" b="1" dirty="0"/>
              <a:t/>
            </a:r>
            <a:br>
              <a:rPr lang="en-US" b="1" dirty="0"/>
            </a:br>
            <a:endParaRPr lang="th-TH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 descr="http://www.thaiware.com/upload_misc/review/2011_10/images/106_20110926151703k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b="1" dirty="0"/>
              <a:t>หน้านี้คือโปรแกรม</a:t>
            </a:r>
            <a:r>
              <a:rPr lang="en-US" b="1" dirty="0"/>
              <a:t> Socialite </a:t>
            </a:r>
            <a:r>
              <a:rPr lang="th-TH" b="1" dirty="0"/>
              <a:t>ที่มาพร้อมกับ </a:t>
            </a:r>
            <a:r>
              <a:rPr lang="en-US" b="1" dirty="0"/>
              <a:t>Windows 8 </a:t>
            </a:r>
            <a:r>
              <a:rPr lang="th-TH" b="1" dirty="0"/>
              <a:t>เป็นโปรแกรมไว้ใช้งาน </a:t>
            </a:r>
            <a:r>
              <a:rPr lang="en-US" b="1" dirty="0"/>
              <a:t>Facebook </a:t>
            </a:r>
            <a:r>
              <a:rPr lang="th-TH" b="1" dirty="0"/>
              <a:t>โดยไม่ต้องเข้า</a:t>
            </a:r>
            <a:r>
              <a:rPr lang="th-TH" b="1" dirty="0" err="1"/>
              <a:t>เว็บเบ</a:t>
            </a:r>
            <a:r>
              <a:rPr lang="th-TH" b="1" dirty="0"/>
              <a:t>ราว</a:t>
            </a:r>
            <a:r>
              <a:rPr lang="th-TH" b="1" dirty="0" err="1"/>
              <a:t>เซอร์</a:t>
            </a:r>
            <a:r>
              <a:rPr lang="th-TH" b="1" dirty="0"/>
              <a:t> ครับ</a:t>
            </a:r>
            <a:endParaRPr lang="th-TH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5" descr="http://www.thaiware.com/upload_misc/review/2011_10/images/106_201109261517048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9" y="0"/>
            <a:ext cx="9166302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b="1" dirty="0">
                <a:solidFill>
                  <a:srgbClr val="FF0000"/>
                </a:solidFill>
              </a:rPr>
              <a:t>ส่วนนี่เป็นโปรแกรม</a:t>
            </a:r>
            <a:r>
              <a:rPr lang="en-US" b="1" dirty="0">
                <a:solidFill>
                  <a:srgbClr val="FF0000"/>
                </a:solidFill>
              </a:rPr>
              <a:t> Reuters </a:t>
            </a:r>
            <a:r>
              <a:rPr lang="th-TH" b="1" dirty="0">
                <a:solidFill>
                  <a:srgbClr val="FF0000"/>
                </a:solidFill>
              </a:rPr>
              <a:t>สำหรับไว้ใช้งาน </a:t>
            </a:r>
            <a:r>
              <a:rPr lang="en-US" b="1" dirty="0">
                <a:solidFill>
                  <a:srgbClr val="FF0000"/>
                </a:solidFill>
              </a:rPr>
              <a:t>Twitter </a:t>
            </a:r>
            <a:r>
              <a:rPr lang="th-TH" b="1" dirty="0">
                <a:solidFill>
                  <a:srgbClr val="FF0000"/>
                </a:solidFill>
              </a:rPr>
              <a:t>โดยไม่ต้องเข้า</a:t>
            </a:r>
            <a:r>
              <a:rPr lang="th-TH" b="1" dirty="0" err="1">
                <a:solidFill>
                  <a:srgbClr val="FF0000"/>
                </a:solidFill>
              </a:rPr>
              <a:t>เว็บเบ</a:t>
            </a:r>
            <a:r>
              <a:rPr lang="th-TH" b="1" dirty="0">
                <a:solidFill>
                  <a:srgbClr val="FF0000"/>
                </a:solidFill>
              </a:rPr>
              <a:t>ราว</a:t>
            </a:r>
            <a:r>
              <a:rPr lang="th-TH" b="1" dirty="0" err="1">
                <a:solidFill>
                  <a:srgbClr val="FF0000"/>
                </a:solidFill>
              </a:rPr>
              <a:t>เซอร์</a:t>
            </a:r>
            <a:r>
              <a:rPr lang="th-TH" b="1" dirty="0">
                <a:solidFill>
                  <a:srgbClr val="FF0000"/>
                </a:solidFill>
              </a:rPr>
              <a:t>ครับ</a:t>
            </a:r>
            <a:r>
              <a:rPr lang="en-US" dirty="0">
                <a:solidFill>
                  <a:srgbClr val="FF0000"/>
                </a:solidFill>
              </a:rPr>
              <a:t/>
            </a:r>
            <a:br>
              <a:rPr lang="en-US" dirty="0">
                <a:solidFill>
                  <a:srgbClr val="FF0000"/>
                </a:solidFill>
              </a:rPr>
            </a:br>
            <a:endParaRPr lang="th-TH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6" descr="http://www.thaiware.com/upload_misc/review/2011_10/images/106_201109261517048J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" y="-1"/>
            <a:ext cx="9144001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b="1" dirty="0"/>
              <a:t>ฟีเจอร์ของ</a:t>
            </a:r>
            <a:r>
              <a:rPr lang="en-US" b="1" dirty="0"/>
              <a:t> Control Panel </a:t>
            </a:r>
            <a:r>
              <a:rPr lang="th-TH" b="1" dirty="0"/>
              <a:t>ก็เปลี่ยนไปเช่นกันครับ</a:t>
            </a:r>
            <a:r>
              <a:rPr lang="en-US" dirty="0"/>
              <a:t> </a:t>
            </a:r>
            <a:br>
              <a:rPr lang="en-US" dirty="0"/>
            </a:br>
            <a:endParaRPr lang="th-TH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147</Words>
  <Application>Microsoft Office PowerPoint</Application>
  <PresentationFormat>นำเสนอทางหน้าจอ (4:3)</PresentationFormat>
  <Paragraphs>21</Paragraphs>
  <Slides>12</Slides>
  <Notes>1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12</vt:i4>
      </vt:variant>
    </vt:vector>
  </HeadingPairs>
  <TitlesOfParts>
    <vt:vector size="13" baseType="lpstr">
      <vt:lpstr>ชุดรูปแบบของ Office</vt:lpstr>
      <vt:lpstr>Operating system  windows 8</vt:lpstr>
      <vt:lpstr>งานนำเสนอ PowerPoint</vt:lpstr>
      <vt:lpstr>งานนำเสนอ PowerPoint</vt:lpstr>
      <vt:lpstr>  เรามาเริ่มทำความรู้จักกับฟีเจอร์ของระบบปฏิบัติการ Windows 8 กันเลยดีกว่าครับ  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Windows 8</dc:title>
  <dc:creator>Windows 7</dc:creator>
  <cp:lastModifiedBy>Student</cp:lastModifiedBy>
  <cp:revision>5</cp:revision>
  <dcterms:created xsi:type="dcterms:W3CDTF">2012-09-16T14:31:53Z</dcterms:created>
  <dcterms:modified xsi:type="dcterms:W3CDTF">2012-09-17T09:48:15Z</dcterms:modified>
</cp:coreProperties>
</file>